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A3E08-42F6-48CA-84C5-8375E9EB35C5}" type="datetimeFigureOut">
              <a:rPr lang="en-US" smtClean="0"/>
              <a:t>5/19/2017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B81FB-2A5E-4990-BE3B-701EBBF3B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2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A3E08-42F6-48CA-84C5-8375E9EB35C5}" type="datetimeFigureOut">
              <a:rPr lang="en-US" smtClean="0"/>
              <a:t>5/19/2017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B81FB-2A5E-4990-BE3B-701EBBF3B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4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IoT Protocols (</a:t>
            </a:r>
            <a:r>
              <a:rPr lang="en-US">
                <a:solidFill>
                  <a:schemeClr val="tx1"/>
                </a:solidFill>
              </a:rPr>
              <a:t>U</a:t>
            </a:r>
            <a:r>
              <a:rPr lang="en-US" altLang="ko-KR" b="1">
                <a:solidFill>
                  <a:schemeClr val="tx1"/>
                </a:solidFill>
              </a:rPr>
              <a:t>sed</a:t>
            </a:r>
            <a:r>
              <a:rPr lang="ko-KR" altLang="en-US"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in IoT Services)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58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MQTT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3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16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does MQTT work?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84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does MQTT work?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87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MQTT QoS (Quality of service)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2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Common MQTT Brokers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03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MQTT Testing/Viewer Tools (Publisher/Subscriber)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44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Telemetry Layer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64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MQTT Spec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45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MQTT Control Packets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26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 Protocols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87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MQTT-SN (MQTT for Sensor Networks)</a:t>
            </a:r>
            <a:endParaRPr lang="en-US" b="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29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Constrained Application Protocol (CoAP)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37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CoAP vs. MQTT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13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MQTT vs. CoAP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71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CoAP vs. </a:t>
            </a:r>
            <a:r>
              <a:rPr lang="en-US">
                <a:solidFill>
                  <a:srgbClr val="0000FF"/>
                </a:solidFill>
              </a:rPr>
              <a:t>HTTP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1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CoAP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0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Messaging and Presence Protocol (XMPP)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66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트ㅖㅖ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06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Advanced Message Queuing Protocol (AMQP) 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88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 Application Communication Protocols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21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CoAP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29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Stomp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89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므뼤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6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RESTful HTTP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53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MQTT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7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Message Queue Telemetry Transport (MQTT) in detail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05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</Words>
  <Application>Microsoft Office PowerPoint</Application>
  <PresentationFormat>Custom</PresentationFormat>
  <Paragraphs>27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Calibri</vt:lpstr>
      <vt:lpstr>Calibri Light</vt:lpstr>
      <vt:lpstr>Office Theme</vt:lpstr>
      <vt:lpstr>IoT Protocols (Used in IoT Services)</vt:lpstr>
      <vt:lpstr>IoT Protocols</vt:lpstr>
      <vt:lpstr>IoT Application Communication Protocols</vt:lpstr>
      <vt:lpstr>CoAP</vt:lpstr>
      <vt:lpstr>Stomp</vt:lpstr>
      <vt:lpstr>므뼤</vt:lpstr>
      <vt:lpstr>RESTful HTTP</vt:lpstr>
      <vt:lpstr>MQTT</vt:lpstr>
      <vt:lpstr>Message Queue Telemetry Transport (MQTT) in detail</vt:lpstr>
      <vt:lpstr>MQTT</vt:lpstr>
      <vt:lpstr>PowerPoint Presentation</vt:lpstr>
      <vt:lpstr>How does MQTT work?</vt:lpstr>
      <vt:lpstr>How does MQTT work?</vt:lpstr>
      <vt:lpstr>MQTT QoS (Quality of service)</vt:lpstr>
      <vt:lpstr>Common MQTT Brokers</vt:lpstr>
      <vt:lpstr>MQTT Testing/Viewer Tools (Publisher/Subscriber)</vt:lpstr>
      <vt:lpstr>Telemetry Layer</vt:lpstr>
      <vt:lpstr>MQTT Spec</vt:lpstr>
      <vt:lpstr>MQTT Control Packets</vt:lpstr>
      <vt:lpstr>MQTT-SN (MQTT for Sensor Networks)</vt:lpstr>
      <vt:lpstr>Constrained Application Protocol (CoAP)</vt:lpstr>
      <vt:lpstr>CoAP vs. MQTT</vt:lpstr>
      <vt:lpstr>MQTT vs. CoAP</vt:lpstr>
      <vt:lpstr>CoAP vs. HTTP</vt:lpstr>
      <vt:lpstr>CoAP</vt:lpstr>
      <vt:lpstr>Messaging and Presence Protocol (XMPP)</vt:lpstr>
      <vt:lpstr>트ㅖㅖ</vt:lpstr>
      <vt:lpstr>Advanced Message Queuing Protocol (AMQP)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Protocols (Used in IoT Services)</dc:title>
  <dc:creator>John Lee</dc:creator>
  <cp:lastModifiedBy>John Lee</cp:lastModifiedBy>
  <cp:revision>1</cp:revision>
  <dcterms:created xsi:type="dcterms:W3CDTF">2017-05-19T00:52:47Z</dcterms:created>
  <dcterms:modified xsi:type="dcterms:W3CDTF">2017-05-19T00:52:47Z</dcterms:modified>
</cp:coreProperties>
</file>